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8894F-3F59-4AFA-A5FD-62DBFE51D3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D5F5279-7191-4368-B1E1-BBEC0191E8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B1D7EC3-F14A-4418-A78E-F349725D8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8F929-95F6-44D4-9C99-C7A1F3157B30}" type="datetimeFigureOut">
              <a:rPr lang="pl-PL" smtClean="0"/>
              <a:t>19.05.2022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A01C9F3-E171-466C-BC5A-CB4172ADF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D04CAA9-0140-4733-BEA8-640ACBE72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35DB-CE9D-436B-B35F-1CDDA92F14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643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33522F1-88FA-4D83-A54F-73B67DAEC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D2D8616-FEBD-428B-9CFF-F62B6CAB80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092BE8E-C6E6-4B9B-B47C-61DC23D06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8F929-95F6-44D4-9C99-C7A1F3157B30}" type="datetimeFigureOut">
              <a:rPr lang="pl-PL" smtClean="0"/>
              <a:t>19.05.2022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3353B76-74ED-4EF6-A613-12C0A5792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207F6FA-713A-427D-ABDC-1D47E4338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35DB-CE9D-436B-B35F-1CDDA92F14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9825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5A5ED55A-1457-4F88-B3BF-E8612AFC72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7056F4F-4E96-4BED-8393-FE6CA33280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AEA0428-D310-4DBE-B290-7C72AE4C0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8F929-95F6-44D4-9C99-C7A1F3157B30}" type="datetimeFigureOut">
              <a:rPr lang="pl-PL" smtClean="0"/>
              <a:t>19.05.2022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CCA6749-D2F8-4B86-9EA8-99C1D7A19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9830720-099C-4050-A604-C7A9440C4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35DB-CE9D-436B-B35F-1CDDA92F14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6495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ECCFA1C-ED79-4EB5-BE0E-A4198B2AA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ED38A0D-F0AF-42D9-A2A9-F1E4B8EE83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59100AD-4B49-4CF5-9486-8BADF7D30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8F929-95F6-44D4-9C99-C7A1F3157B30}" type="datetimeFigureOut">
              <a:rPr lang="pl-PL" smtClean="0"/>
              <a:t>19.05.2022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975C7C4-767F-43B7-B963-A2E98BE7F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0710515-0742-4CBE-8EB5-5F0F63239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35DB-CE9D-436B-B35F-1CDDA92F14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1634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EB8497-3D1C-4BE5-BA6B-10296330A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95B7FB1-3F8E-4A52-ADE6-701B674423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2F67E92-7B83-445B-986A-98E508A45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8F929-95F6-44D4-9C99-C7A1F3157B30}" type="datetimeFigureOut">
              <a:rPr lang="pl-PL" smtClean="0"/>
              <a:t>19.05.2022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EFCB354-A777-4E28-8C19-46C3DA864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51AB5A8-110D-446F-B83A-E2D996452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35DB-CE9D-436B-B35F-1CDDA92F14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3029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E6CED2-357F-4876-9931-7E701C3C4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C9F1103-939A-4B33-98AE-0BD0C55506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37DE99F-F434-4ECA-ADD7-963DD91B6C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B0930FB-FC96-42B8-A8DE-C51F8A898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8F929-95F6-44D4-9C99-C7A1F3157B30}" type="datetimeFigureOut">
              <a:rPr lang="pl-PL" smtClean="0"/>
              <a:t>19.05.2022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B0C9DA6-49FA-4C54-8E39-C49E49FBF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C734CB2-9328-4C2F-8BA9-0F586C614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35DB-CE9D-436B-B35F-1CDDA92F14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3500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795BF8-65F4-4FEE-833B-F197ED939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57E4E03-F77D-4E93-89F2-C3B9844FD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FC6DA4E-2CE2-47C2-9E16-6A4B4D6E60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930FFC60-D724-4E15-9CCC-B33A8D7598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C8FE6BA-A3C6-4096-9EF9-B82C55E172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14BA8380-6795-4941-BCB2-9735B37F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8F929-95F6-44D4-9C99-C7A1F3157B30}" type="datetimeFigureOut">
              <a:rPr lang="pl-PL" smtClean="0"/>
              <a:t>19.05.2022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ABF08293-BF60-44B9-9E83-166BD0DF7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EF07FC1F-D9B3-4CC0-A751-7CEA7FCAC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35DB-CE9D-436B-B35F-1CDDA92F14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4495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49E472-40E6-4CE6-A29A-E1E06B40F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B44E6AB-B570-4F43-8919-4C5F46589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8F929-95F6-44D4-9C99-C7A1F3157B30}" type="datetimeFigureOut">
              <a:rPr lang="pl-PL" smtClean="0"/>
              <a:t>19.05.2022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5BC8625-399D-45B8-A0BD-523061787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B273239-9AF5-482F-A512-95BF6D89F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35DB-CE9D-436B-B35F-1CDDA92F14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48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96362857-4267-44F2-A7E1-7F4F75C56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8F929-95F6-44D4-9C99-C7A1F3157B30}" type="datetimeFigureOut">
              <a:rPr lang="pl-PL" smtClean="0"/>
              <a:t>19.05.2022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4560A321-AA42-4616-81A2-23A3B0F1B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E29F0D9-412F-4339-8509-9765A0F49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35DB-CE9D-436B-B35F-1CDDA92F14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3401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55DC4F5-F077-4897-9885-16CEF1017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30F37AA-BC53-4A80-8260-84CF79DDB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B8A4D1E-C7B8-45AB-9814-B56AE28ED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39E866A-C9C5-4C8C-A52D-415663247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8F929-95F6-44D4-9C99-C7A1F3157B30}" type="datetimeFigureOut">
              <a:rPr lang="pl-PL" smtClean="0"/>
              <a:t>19.05.2022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9A4E8A8-FF22-43FE-99F6-AB7A398DE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F4648A1-3AF3-4942-BC3B-40F596A5F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35DB-CE9D-436B-B35F-1CDDA92F14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7263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3252F0-5C28-4AFA-B438-D51D48362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5144A7F-AAA3-474E-81A2-DE60E03DDE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2AFAA18-4CEA-4C7D-998D-BEF6D92FD5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EB988DB-6548-486B-8F72-85991DFAA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8F929-95F6-44D4-9C99-C7A1F3157B30}" type="datetimeFigureOut">
              <a:rPr lang="pl-PL" smtClean="0"/>
              <a:t>19.05.2022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6070144-9F9F-493C-938B-F111AA18F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F4F9081-5F32-4194-93A0-1E0A643C6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35DB-CE9D-436B-B35F-1CDDA92F14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7849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E8E80CCB-4CA9-46DB-94BF-35E9FB41A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C0B7E82-5264-4575-8EC2-0F46F066B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E895276-3929-4869-8DEE-46087FC436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8F929-95F6-44D4-9C99-C7A1F3157B30}" type="datetimeFigureOut">
              <a:rPr lang="pl-PL" smtClean="0"/>
              <a:t>19.05.2022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3A1D3BE-8DE5-42DE-9B6E-3F1B64EF9E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C698263-D64D-4783-B347-D4832B6632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635DB-CE9D-436B-B35F-1CDDA92F14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5615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FDAA481-1119-4EDC-917B-0945CC5E97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757FA99-9B1A-449D-8B3F-474B3ED1E0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F8CA27C2-D5C1-4E5D-956B-D3C0E224A7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26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D0FFF1-600E-4EEF-99DA-D5C3E8AFF1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22F7687-BB8F-41CE-9CAA-CFF7A851E4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829EBF58-C32A-42A0-956D-60F28431F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C5DE3ED-5FE0-4270-BF3A-86C3A4C69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622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574981C-9F37-4B25-BFE6-2AC214C9C0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05FF7FC-C607-48DF-89B3-110953F4F5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C6BFCD79-EEBF-45B7-83A4-AAB6CE065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2175E4BE-BFA2-45E3-A707-8E57B6F2B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Obraz 8" descr="Obraz zawierający tekst&#10;&#10;Opis wygenerowany automatycznie">
            <a:extLst>
              <a:ext uri="{FF2B5EF4-FFF2-40B4-BE49-F238E27FC236}">
                <a16:creationId xmlns:a16="http://schemas.microsoft.com/office/drawing/2014/main" id="{51D9CCA8-B5E7-4D5A-91FD-14D358A100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647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6448875-F37E-463B-8DBE-E091D4A19D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8C832D0-67D9-4102-86A6-95AB4CE3F3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7515D68-D3CB-4CAD-9C6D-8D456844B9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C7B087F-8D96-4437-98E7-12EACA2FF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185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D0A57AA-FD3E-4482-AF65-73025AB253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677D158-137B-4BC8-A633-6028B4E3B1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929C1E6-D731-4529-BFC8-E58BFE1BF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561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58527ED-D883-422D-B589-40A98004B4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0413E67-DEA5-4653-8219-871A26861E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014B28C-7F56-43CA-932E-A84DB5AD7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055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F0C9E8-EEE9-47FE-A651-732CCCBC0F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5C52325-D6A3-436C-B75E-481DB9A6EA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EB9B0D6-DA0D-4D41-A750-FA3F7F9FC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095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86CED9C-1B68-4E57-8610-8F4B7687F6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20005D5-2E75-4AA6-85AA-B1E3D37CA3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BC6C120-647B-4970-8C18-B95B9B286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516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655E8C-D490-4B2A-96DB-1294FDDB89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FF13C84-826B-47A0-A4DF-4C4CDD7412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1D80804B-E23A-434C-BCFA-19AE3DF31F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29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18268F3-8DD0-4528-AEAE-AD22AE48B6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B9687FC-EB64-42B6-8D94-DAFB42F1B7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66E48472-B1A8-4DAD-9B75-D34B89D996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9504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Panoramiczny</PresentationFormat>
  <Paragraphs>0</Paragraphs>
  <Slides>10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Pilipczuk Sylwester</dc:creator>
  <cp:lastModifiedBy>Sylwester Pilipczuk</cp:lastModifiedBy>
  <cp:revision>2</cp:revision>
  <dcterms:created xsi:type="dcterms:W3CDTF">2021-12-16T19:20:22Z</dcterms:created>
  <dcterms:modified xsi:type="dcterms:W3CDTF">2022-05-19T12:42:27Z</dcterms:modified>
</cp:coreProperties>
</file>